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97"/>
    <p:restoredTop sz="94660"/>
  </p:normalViewPr>
  <p:slideViewPr>
    <p:cSldViewPr snapToGrid="0" snapToObjects="1">
      <p:cViewPr>
        <p:scale>
          <a:sx n="120" d="100"/>
          <a:sy n="120" d="100"/>
        </p:scale>
        <p:origin x="107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EB043-3772-0F47-9A34-87EA1951BB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893D35-EA00-F245-8039-ADD8CA1002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EE4E6-DE00-8C43-840C-6196EC459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EE1F7-81FC-8E49-8B1A-7D32D76D1EF1}" type="datetimeFigureOut">
              <a:rPr lang="en-US" smtClean="0"/>
              <a:t>2/12/18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8D0C1-236E-E84F-A60D-192A84BDF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DF0DC-B1D4-0E4F-87A4-E10A9AE7E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67BC-ADE9-9248-8B63-771E7E9B1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25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63744-BF05-0049-9D7C-1829C48CF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5CFEC7-F062-2141-A44B-6ADCB16272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15EBCF-3BE3-1A4A-9B3D-3AD0F89A4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EE1F7-81FC-8E49-8B1A-7D32D76D1EF1}" type="datetimeFigureOut">
              <a:rPr lang="en-US" smtClean="0"/>
              <a:t>2/12/18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037B8-56E6-FE48-AAA0-11FA23302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143CEC-98DF-DA48-8F0C-31F4784DB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67BC-ADE9-9248-8B63-771E7E9B1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79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05F52C-48E4-6B44-A3B7-5BD62731C1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CB8444-C48D-9F40-9F52-C44BC3BA61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111A7-77DD-CF41-90D9-7FEB45C31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EE1F7-81FC-8E49-8B1A-7D32D76D1EF1}" type="datetimeFigureOut">
              <a:rPr lang="en-US" smtClean="0"/>
              <a:t>2/12/18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FDB88-7F4C-EF4E-BE0D-F67905255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DBD2D-3417-BC40-9328-E5672BA01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67BC-ADE9-9248-8B63-771E7E9B1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198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EAC5F-DA22-834B-AA3D-A5ED13482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60B9A-378C-F74A-9973-54C69F1EE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9425A-AF0B-5648-80CF-C90BAE2EB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EE1F7-81FC-8E49-8B1A-7D32D76D1EF1}" type="datetimeFigureOut">
              <a:rPr lang="en-US" smtClean="0"/>
              <a:t>2/12/18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78751-CBC7-8D4D-A967-38E190BE6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91F3F-2C6B-724D-A602-9502CC54A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67BC-ADE9-9248-8B63-771E7E9B1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48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F6188-C75E-BF49-9330-9E497571C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BAAE4-F816-0044-BA2F-C4A5E51B8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3D7814-1257-C14F-AC46-B4993829F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EE1F7-81FC-8E49-8B1A-7D32D76D1EF1}" type="datetimeFigureOut">
              <a:rPr lang="en-US" smtClean="0"/>
              <a:t>2/12/18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74F0C-B55C-E147-BBE7-610A026A8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BCF48-A13D-594A-A1CE-AC0E00A5A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67BC-ADE9-9248-8B63-771E7E9B1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296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D1698-287A-6A4C-B8A8-018C314D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18B4A-8DB9-3545-B477-9EE7D49FF9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0E728E-7D44-7D40-80AA-DE267058CE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531614-A799-7445-BE92-3C233BC28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EE1F7-81FC-8E49-8B1A-7D32D76D1EF1}" type="datetimeFigureOut">
              <a:rPr lang="en-US" smtClean="0"/>
              <a:t>2/12/18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C8F2E1-BEB9-084E-9113-5247D4887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DFE29-2F78-B848-9290-DB27B1689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67BC-ADE9-9248-8B63-771E7E9B1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14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A32A0-67EF-B14C-9346-C574FBE04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D99E6-3D9A-1D46-A067-7F07D89FC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69326B-2287-9948-AA29-C3E55D46D3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6DB4-3D58-D242-BC53-4E5E69932A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6390D7-41BB-AD4D-A011-B10B1DB916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C5C20F-AF3D-CE41-B25F-CA48AEC22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EE1F7-81FC-8E49-8B1A-7D32D76D1EF1}" type="datetimeFigureOut">
              <a:rPr lang="en-US" smtClean="0"/>
              <a:t>2/12/18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404F2D-DFDF-2D45-8B7E-97019B98C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7EEEF7-C93E-5C47-8283-FBCBF4C44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67BC-ADE9-9248-8B63-771E7E9B1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861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1818F-EFBF-4D49-BF01-BB960DA84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1C1360-2D1B-CF47-A78B-9597C464C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EE1F7-81FC-8E49-8B1A-7D32D76D1EF1}" type="datetimeFigureOut">
              <a:rPr lang="en-US" smtClean="0"/>
              <a:t>2/12/18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C46EBD-D616-C24F-8449-C1847D985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035048-1C58-EB42-89F3-C506E2D7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67BC-ADE9-9248-8B63-771E7E9B1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F8375E-7B4A-4648-8174-C36D639E0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EE1F7-81FC-8E49-8B1A-7D32D76D1EF1}" type="datetimeFigureOut">
              <a:rPr lang="en-US" smtClean="0"/>
              <a:t>2/12/18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3BA218-173D-144D-B5C7-D5445FF5B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7CC1E-EF1D-2741-8276-7E7BEFA97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67BC-ADE9-9248-8B63-771E7E9B1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84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0C570-81C0-6A46-BD5E-3ABBA3A10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4DDCA-D1EE-FE46-A106-BA9E56314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45B4F4-512C-6144-BE42-EDD84C36DD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85B412-F369-B64A-B06A-227066F8F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EE1F7-81FC-8E49-8B1A-7D32D76D1EF1}" type="datetimeFigureOut">
              <a:rPr lang="en-US" smtClean="0"/>
              <a:t>2/12/18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7189EB-691B-3743-8604-88CB6172A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BC4DC7-8634-B248-9490-9C1F75DD4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67BC-ADE9-9248-8B63-771E7E9B1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0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4C814-C1A8-964F-B1D5-82B170569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A2D668-327F-3745-B78C-AAE21DE104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073F2E-0399-7049-AAC4-FF7607F10D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36453-DAD4-9B43-B977-24953D0A0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EE1F7-81FC-8E49-8B1A-7D32D76D1EF1}" type="datetimeFigureOut">
              <a:rPr lang="en-US" smtClean="0"/>
              <a:t>2/12/18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89507B-45B1-C64A-A7FA-B49955D69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8B52B-D4C0-6747-83F8-96EBD96CA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67BC-ADE9-9248-8B63-771E7E9B1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79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1253F3-E88A-4849-8470-41B94C7D6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E0121-FA08-EB44-ADCC-81B52235C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285C9-149B-C843-8E43-E0F8D3D2FD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9EE1F7-81FC-8E49-8B1A-7D32D76D1EF1}" type="datetimeFigureOut">
              <a:rPr lang="en-US" smtClean="0"/>
              <a:t>2/12/18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FF3AE1-217A-334E-B7F5-76A744C10F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99A5E-BE31-7345-A045-55161BFA5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A67BC-ADE9-9248-8B63-771E7E9B1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31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E5ACCC-338C-944D-8602-C29C6EC02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0" y="2892392"/>
            <a:ext cx="533845" cy="533845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3BE04D5E-7284-0C40-8B1A-ADF3C16FAAC0}"/>
              </a:ext>
            </a:extLst>
          </p:cNvPr>
          <p:cNvGrpSpPr/>
          <p:nvPr/>
        </p:nvGrpSpPr>
        <p:grpSpPr>
          <a:xfrm>
            <a:off x="1244600" y="1028700"/>
            <a:ext cx="1689100" cy="1270000"/>
            <a:chOff x="1485900" y="1028700"/>
            <a:chExt cx="1689100" cy="127000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A8EEF7B-0455-EF4F-B0AF-470B9918D0A5}"/>
                </a:ext>
              </a:extLst>
            </p:cNvPr>
            <p:cNvSpPr/>
            <p:nvPr/>
          </p:nvSpPr>
          <p:spPr>
            <a:xfrm>
              <a:off x="1485900" y="1028700"/>
              <a:ext cx="1689100" cy="127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6126B8E-07F9-4B40-9D2D-C18EA25BE3C7}"/>
                </a:ext>
              </a:extLst>
            </p:cNvPr>
            <p:cNvGrpSpPr/>
            <p:nvPr/>
          </p:nvGrpSpPr>
          <p:grpSpPr>
            <a:xfrm>
              <a:off x="1653805" y="1131385"/>
              <a:ext cx="1192350" cy="1051929"/>
              <a:chOff x="1793505" y="1191832"/>
              <a:chExt cx="1192350" cy="1051929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90240EF-27DF-3A4A-A734-B303C91DB2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93505" y="1455971"/>
                <a:ext cx="533845" cy="533845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886A3904-0B35-7441-BE52-0EDA1C9CA9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27350" y="1585256"/>
                <a:ext cx="658505" cy="658505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D9E9BEF1-1011-8840-AC24-72CA2A4D3B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1318" y="1191832"/>
                <a:ext cx="528277" cy="528277"/>
              </a:xfrm>
              <a:prstGeom prst="rect">
                <a:avLst/>
              </a:prstGeom>
            </p:spPr>
          </p:pic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4422739-4FE9-0C41-829E-3790C7A78919}"/>
              </a:ext>
            </a:extLst>
          </p:cNvPr>
          <p:cNvGrpSpPr/>
          <p:nvPr/>
        </p:nvGrpSpPr>
        <p:grpSpPr>
          <a:xfrm>
            <a:off x="3380573" y="2524314"/>
            <a:ext cx="1689100" cy="1270000"/>
            <a:chOff x="3562561" y="2433258"/>
            <a:chExt cx="1689100" cy="127000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BF738BB-9EE3-A948-BEFC-F28ED00C663E}"/>
                </a:ext>
              </a:extLst>
            </p:cNvPr>
            <p:cNvSpPr/>
            <p:nvPr/>
          </p:nvSpPr>
          <p:spPr>
            <a:xfrm>
              <a:off x="3562561" y="2433258"/>
              <a:ext cx="1689100" cy="127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54CEBE3-184B-0946-9F2D-1759E9A43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33800" y="2766466"/>
              <a:ext cx="603584" cy="603584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BD6E44A-F943-E045-8BCC-3E82D02B736F}"/>
                </a:ext>
              </a:extLst>
            </p:cNvPr>
            <p:cNvGrpSpPr/>
            <p:nvPr/>
          </p:nvGrpSpPr>
          <p:grpSpPr>
            <a:xfrm>
              <a:off x="4375485" y="2775107"/>
              <a:ext cx="586302" cy="586302"/>
              <a:chOff x="4337385" y="2737052"/>
              <a:chExt cx="586302" cy="586302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1EAF70CD-BB60-4E43-8E47-D9FFBB2DD0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37385" y="2737052"/>
                <a:ext cx="586302" cy="586302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4E375A-BDDF-E346-ADCB-2B7333158054}"/>
                  </a:ext>
                </a:extLst>
              </p:cNvPr>
              <p:cNvSpPr/>
              <p:nvPr/>
            </p:nvSpPr>
            <p:spPr>
              <a:xfrm>
                <a:off x="4407111" y="2959301"/>
                <a:ext cx="436905" cy="21791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WAR</a:t>
                </a:r>
                <a:endParaRPr lang="en-US" sz="1100" b="1" dirty="0">
                  <a:solidFill>
                    <a:schemeClr val="bg1"/>
                  </a:solidFill>
                  <a:highlight>
                    <a:srgbClr val="000000"/>
                  </a:highlight>
                </a:endParaRPr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EB2013D-78C7-A948-9549-5EA59D6E3579}"/>
              </a:ext>
            </a:extLst>
          </p:cNvPr>
          <p:cNvGrpSpPr/>
          <p:nvPr/>
        </p:nvGrpSpPr>
        <p:grpSpPr>
          <a:xfrm>
            <a:off x="1244600" y="2524314"/>
            <a:ext cx="1689100" cy="1270000"/>
            <a:chOff x="1485900" y="1028700"/>
            <a:chExt cx="1689100" cy="127000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DC47D41-72D2-394B-A89F-B6DDA30F22B2}"/>
                </a:ext>
              </a:extLst>
            </p:cNvPr>
            <p:cNvSpPr/>
            <p:nvPr/>
          </p:nvSpPr>
          <p:spPr>
            <a:xfrm>
              <a:off x="1485900" y="1028700"/>
              <a:ext cx="1689100" cy="127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828C432F-B45A-994B-98B1-8F44120E8643}"/>
                </a:ext>
              </a:extLst>
            </p:cNvPr>
            <p:cNvGrpSpPr/>
            <p:nvPr/>
          </p:nvGrpSpPr>
          <p:grpSpPr>
            <a:xfrm>
              <a:off x="1653805" y="1131385"/>
              <a:ext cx="1192350" cy="1051929"/>
              <a:chOff x="1793505" y="1191832"/>
              <a:chExt cx="1192350" cy="1051929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DACC8E03-859A-2F48-BCD5-BD7B764AC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93505" y="1455971"/>
                <a:ext cx="533845" cy="533845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2227A1F0-7700-B543-B156-34C332EDD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27350" y="1585256"/>
                <a:ext cx="658505" cy="658505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9FA61BE9-88CA-F644-A35A-6325249196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1318" y="1191832"/>
                <a:ext cx="528277" cy="528277"/>
              </a:xfrm>
              <a:prstGeom prst="rect">
                <a:avLst/>
              </a:prstGeom>
            </p:spPr>
          </p:pic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BFACB06-900E-5C4B-9625-D9DDB6EC3BFB}"/>
              </a:ext>
            </a:extLst>
          </p:cNvPr>
          <p:cNvGrpSpPr/>
          <p:nvPr/>
        </p:nvGrpSpPr>
        <p:grpSpPr>
          <a:xfrm>
            <a:off x="1244600" y="4177470"/>
            <a:ext cx="1689100" cy="1270000"/>
            <a:chOff x="1485900" y="1028700"/>
            <a:chExt cx="1689100" cy="127000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CE89090-AEFD-0042-ABC1-371662F39227}"/>
                </a:ext>
              </a:extLst>
            </p:cNvPr>
            <p:cNvSpPr/>
            <p:nvPr/>
          </p:nvSpPr>
          <p:spPr>
            <a:xfrm>
              <a:off x="1485900" y="1028700"/>
              <a:ext cx="1689100" cy="127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1CE25A3-E004-154F-B0A1-5818861E778B}"/>
                </a:ext>
              </a:extLst>
            </p:cNvPr>
            <p:cNvGrpSpPr/>
            <p:nvPr/>
          </p:nvGrpSpPr>
          <p:grpSpPr>
            <a:xfrm>
              <a:off x="1653805" y="1131385"/>
              <a:ext cx="1192350" cy="1051929"/>
              <a:chOff x="1793505" y="1191832"/>
              <a:chExt cx="1192350" cy="1051929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82FB7C7C-A3C9-3548-9BA9-957C8F0F41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93505" y="1455971"/>
                <a:ext cx="533845" cy="533845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FD92F584-999C-3046-ACFA-46BFCEAA4F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27350" y="1585256"/>
                <a:ext cx="658505" cy="658505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61A9FB4A-04E7-B645-8FCF-C4BA820045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1318" y="1191832"/>
                <a:ext cx="528277" cy="528277"/>
              </a:xfrm>
              <a:prstGeom prst="rect">
                <a:avLst/>
              </a:prstGeom>
            </p:spPr>
          </p:pic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1A08346-55C8-3B4A-8FF2-0F49EAE75530}"/>
              </a:ext>
            </a:extLst>
          </p:cNvPr>
          <p:cNvGrpSpPr/>
          <p:nvPr/>
        </p:nvGrpSpPr>
        <p:grpSpPr>
          <a:xfrm>
            <a:off x="6756144" y="1010755"/>
            <a:ext cx="5219956" cy="1281447"/>
            <a:chOff x="6756144" y="1010755"/>
            <a:chExt cx="5219956" cy="1281447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75B82E3-70F6-BD4F-B68D-1B7E82A9B674}"/>
                </a:ext>
              </a:extLst>
            </p:cNvPr>
            <p:cNvSpPr/>
            <p:nvPr/>
          </p:nvSpPr>
          <p:spPr>
            <a:xfrm>
              <a:off x="6756144" y="1022202"/>
              <a:ext cx="5219956" cy="127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0305C00-D27E-1C40-B836-7F206F4E9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56295" y="1010755"/>
              <a:ext cx="555070" cy="55507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68F8AA19-F3DE-3A4E-AD4D-601A608E9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050" y="1442688"/>
              <a:ext cx="533845" cy="533845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E1C998CF-4F99-5148-8305-4A9C62F62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48930" y="1380358"/>
              <a:ext cx="658505" cy="658505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CB96C30C-5FBB-E747-B0D3-4F19A8B59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17666" y="1433052"/>
              <a:ext cx="586302" cy="586302"/>
            </a:xfrm>
            <a:prstGeom prst="rect">
              <a:avLst/>
            </a:prstGeom>
          </p:spPr>
        </p:pic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72B6979-0E89-A240-BC9D-AFB522850AB7}"/>
                </a:ext>
              </a:extLst>
            </p:cNvPr>
            <p:cNvSpPr/>
            <p:nvPr/>
          </p:nvSpPr>
          <p:spPr>
            <a:xfrm>
              <a:off x="11287392" y="1670354"/>
              <a:ext cx="436905" cy="21791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WAR</a:t>
              </a:r>
              <a:endParaRPr lang="en-US" sz="1100" b="1" dirty="0">
                <a:solidFill>
                  <a:schemeClr val="bg1"/>
                </a:solidFill>
                <a:highlight>
                  <a:srgbClr val="000000"/>
                </a:highlight>
              </a:endParaRPr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C3442EEF-FD58-B046-9731-DCAB30972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29746" y="1223153"/>
              <a:ext cx="1189949" cy="972915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77A4C2A-AAB8-7444-8866-45668ED25095}"/>
                </a:ext>
              </a:extLst>
            </p:cNvPr>
            <p:cNvSpPr txBox="1"/>
            <p:nvPr/>
          </p:nvSpPr>
          <p:spPr>
            <a:xfrm>
              <a:off x="7978963" y="1976533"/>
              <a:ext cx="8645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Port 80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DD07FB1-EB49-CF4D-AB04-4FB86FDCC557}"/>
                </a:ext>
              </a:extLst>
            </p:cNvPr>
            <p:cNvSpPr txBox="1"/>
            <p:nvPr/>
          </p:nvSpPr>
          <p:spPr>
            <a:xfrm>
              <a:off x="10217532" y="1976533"/>
              <a:ext cx="10600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Port 8080</a:t>
              </a:r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D3403A92-D3B3-5945-A3A1-39045EC06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22985" y="1402932"/>
              <a:ext cx="587598" cy="587598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DAD1778-0977-A94A-92C0-A11FDA2E8FAF}"/>
                </a:ext>
              </a:extLst>
            </p:cNvPr>
            <p:cNvSpPr txBox="1"/>
            <p:nvPr/>
          </p:nvSpPr>
          <p:spPr>
            <a:xfrm>
              <a:off x="9030073" y="1963974"/>
              <a:ext cx="11913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Reverse Proxy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A0562FDC-2979-1947-B6D8-AD5D200CFED0}"/>
                </a:ext>
              </a:extLst>
            </p:cNvPr>
            <p:cNvCxnSpPr/>
            <p:nvPr/>
          </p:nvCxnSpPr>
          <p:spPr>
            <a:xfrm>
              <a:off x="9969500" y="1659662"/>
              <a:ext cx="37943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E00002A2-58E2-564F-B2E3-094F00AA712F}"/>
                </a:ext>
              </a:extLst>
            </p:cNvPr>
            <p:cNvCxnSpPr/>
            <p:nvPr/>
          </p:nvCxnSpPr>
          <p:spPr>
            <a:xfrm>
              <a:off x="8905455" y="1659662"/>
              <a:ext cx="37943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6" name="Picture 75">
            <a:extLst>
              <a:ext uri="{FF2B5EF4-FFF2-40B4-BE49-F238E27FC236}">
                <a16:creationId xmlns:a16="http://schemas.microsoft.com/office/drawing/2014/main" id="{D78DE28A-D506-FA47-A5C4-1A4599121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174" y="2892392"/>
            <a:ext cx="533845" cy="533845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5E107FC3-89D6-524C-B1ED-C2C7CE22B62D}"/>
              </a:ext>
            </a:extLst>
          </p:cNvPr>
          <p:cNvGrpSpPr/>
          <p:nvPr/>
        </p:nvGrpSpPr>
        <p:grpSpPr>
          <a:xfrm>
            <a:off x="6756144" y="2518591"/>
            <a:ext cx="5219956" cy="1281447"/>
            <a:chOff x="6756144" y="1010755"/>
            <a:chExt cx="5219956" cy="128144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8731449-B722-9044-8CEA-55B0E571ED68}"/>
                </a:ext>
              </a:extLst>
            </p:cNvPr>
            <p:cNvSpPr/>
            <p:nvPr/>
          </p:nvSpPr>
          <p:spPr>
            <a:xfrm>
              <a:off x="6756144" y="1022202"/>
              <a:ext cx="5219956" cy="127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CAC87299-8F1A-BA45-A040-6B5D84755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56295" y="1010755"/>
              <a:ext cx="555070" cy="555070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7514720C-BDD3-B64D-A8BF-3C640F111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050" y="1442688"/>
              <a:ext cx="533845" cy="533845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75515ABB-DC25-7049-A1B8-2F05F2CE1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48930" y="1380358"/>
              <a:ext cx="658505" cy="658505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83E5E52-0675-EB47-ACDA-CAAA01B87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17666" y="1433052"/>
              <a:ext cx="586302" cy="586302"/>
            </a:xfrm>
            <a:prstGeom prst="rect">
              <a:avLst/>
            </a:prstGeom>
          </p:spPr>
        </p:pic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D1B2AB8-F135-5540-842E-6B36238DA063}"/>
                </a:ext>
              </a:extLst>
            </p:cNvPr>
            <p:cNvSpPr/>
            <p:nvPr/>
          </p:nvSpPr>
          <p:spPr>
            <a:xfrm>
              <a:off x="11287392" y="1670354"/>
              <a:ext cx="436905" cy="21791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WAR</a:t>
              </a:r>
              <a:endParaRPr lang="en-US" sz="1100" b="1" dirty="0">
                <a:solidFill>
                  <a:schemeClr val="bg1"/>
                </a:solidFill>
                <a:highlight>
                  <a:srgbClr val="000000"/>
                </a:highlight>
              </a:endParaRP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B98CFC00-5EA6-6C41-B270-D05081410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29746" y="1223153"/>
              <a:ext cx="1189949" cy="972915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224B4EF-D7AC-4948-A4C1-EA405ED9A71C}"/>
                </a:ext>
              </a:extLst>
            </p:cNvPr>
            <p:cNvSpPr txBox="1"/>
            <p:nvPr/>
          </p:nvSpPr>
          <p:spPr>
            <a:xfrm>
              <a:off x="7978963" y="1976533"/>
              <a:ext cx="8645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Port 80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B4463C1-E20C-3D43-B24D-FFDBA7D8B14B}"/>
                </a:ext>
              </a:extLst>
            </p:cNvPr>
            <p:cNvSpPr txBox="1"/>
            <p:nvPr/>
          </p:nvSpPr>
          <p:spPr>
            <a:xfrm>
              <a:off x="10217532" y="1976533"/>
              <a:ext cx="10600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Port 8080</a:t>
              </a: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0B587F4B-2AE3-CD45-8392-A0684B92B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22985" y="1402932"/>
              <a:ext cx="587598" cy="587598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1CC7B2E-F28E-A241-A130-8AAB9F94BCB7}"/>
                </a:ext>
              </a:extLst>
            </p:cNvPr>
            <p:cNvSpPr txBox="1"/>
            <p:nvPr/>
          </p:nvSpPr>
          <p:spPr>
            <a:xfrm>
              <a:off x="9030073" y="1963974"/>
              <a:ext cx="11913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Reverse Proxy</a:t>
              </a: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145A9F7F-EEC4-3146-AF60-F8803F7137AE}"/>
                </a:ext>
              </a:extLst>
            </p:cNvPr>
            <p:cNvCxnSpPr/>
            <p:nvPr/>
          </p:nvCxnSpPr>
          <p:spPr>
            <a:xfrm>
              <a:off x="9969500" y="1659662"/>
              <a:ext cx="37943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47A1A0FB-8D1B-044E-8BCA-7A9629C83A46}"/>
                </a:ext>
              </a:extLst>
            </p:cNvPr>
            <p:cNvCxnSpPr/>
            <p:nvPr/>
          </p:nvCxnSpPr>
          <p:spPr>
            <a:xfrm>
              <a:off x="8905455" y="1659662"/>
              <a:ext cx="37943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9734512-13C9-D84A-A993-45102AB3DC0B}"/>
              </a:ext>
            </a:extLst>
          </p:cNvPr>
          <p:cNvGrpSpPr/>
          <p:nvPr/>
        </p:nvGrpSpPr>
        <p:grpSpPr>
          <a:xfrm>
            <a:off x="6756144" y="4160360"/>
            <a:ext cx="5219956" cy="1281447"/>
            <a:chOff x="6756144" y="1010755"/>
            <a:chExt cx="5219956" cy="1281447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6B089726-99F1-F44C-93D3-5315363FA75E}"/>
                </a:ext>
              </a:extLst>
            </p:cNvPr>
            <p:cNvSpPr/>
            <p:nvPr/>
          </p:nvSpPr>
          <p:spPr>
            <a:xfrm>
              <a:off x="6756144" y="1022202"/>
              <a:ext cx="5219956" cy="127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46AE9061-A5F6-DB42-8C97-9ECCA368D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56295" y="1010755"/>
              <a:ext cx="555070" cy="555070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0779C61A-F44E-8B41-AFBE-B6ED5FB0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050" y="1442688"/>
              <a:ext cx="533845" cy="533845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5161E999-277A-C34C-89BE-D5B944A52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48930" y="1380358"/>
              <a:ext cx="658505" cy="658505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E8BE3E5B-D92E-F844-A164-F6E139B7A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17666" y="1433052"/>
              <a:ext cx="586302" cy="586302"/>
            </a:xfrm>
            <a:prstGeom prst="rect">
              <a:avLst/>
            </a:prstGeom>
          </p:spPr>
        </p:pic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2E9F9EE-DBAE-6849-9F35-6C20763C265B}"/>
                </a:ext>
              </a:extLst>
            </p:cNvPr>
            <p:cNvSpPr/>
            <p:nvPr/>
          </p:nvSpPr>
          <p:spPr>
            <a:xfrm>
              <a:off x="11287392" y="1670354"/>
              <a:ext cx="436905" cy="21791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WAR</a:t>
              </a:r>
              <a:endParaRPr lang="en-US" sz="1100" b="1" dirty="0">
                <a:solidFill>
                  <a:schemeClr val="bg1"/>
                </a:solidFill>
                <a:highlight>
                  <a:srgbClr val="000000"/>
                </a:highlight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C8EC9C8B-C55A-4E40-8DD5-8DFBF88E9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29746" y="1223153"/>
              <a:ext cx="1189949" cy="972915"/>
            </a:xfrm>
            <a:prstGeom prst="rect">
              <a:avLst/>
            </a:prstGeom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F901F-8603-074C-9002-C9C514628E8F}"/>
                </a:ext>
              </a:extLst>
            </p:cNvPr>
            <p:cNvSpPr txBox="1"/>
            <p:nvPr/>
          </p:nvSpPr>
          <p:spPr>
            <a:xfrm>
              <a:off x="7978963" y="1976533"/>
              <a:ext cx="8645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Port 80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AF8AB87-B75A-6E44-829D-9784596A1F21}"/>
                </a:ext>
              </a:extLst>
            </p:cNvPr>
            <p:cNvSpPr txBox="1"/>
            <p:nvPr/>
          </p:nvSpPr>
          <p:spPr>
            <a:xfrm>
              <a:off x="10217532" y="1976533"/>
              <a:ext cx="10600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Port 8080</a:t>
              </a:r>
            </a:p>
          </p:txBody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57A9CF8D-6136-7D46-959A-E8802F261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22985" y="1402932"/>
              <a:ext cx="587598" cy="587598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9ADEE42-3FBB-2045-B0FE-E0696F90C6B3}"/>
                </a:ext>
              </a:extLst>
            </p:cNvPr>
            <p:cNvSpPr txBox="1"/>
            <p:nvPr/>
          </p:nvSpPr>
          <p:spPr>
            <a:xfrm>
              <a:off x="9030073" y="1963974"/>
              <a:ext cx="11913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Reverse Proxy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CE81392-C831-AF47-8DAB-FFB4DEE666B3}"/>
                </a:ext>
              </a:extLst>
            </p:cNvPr>
            <p:cNvCxnSpPr/>
            <p:nvPr/>
          </p:nvCxnSpPr>
          <p:spPr>
            <a:xfrm>
              <a:off x="9969500" y="1659662"/>
              <a:ext cx="37943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1C10784-C1FA-0548-8738-7AB181836503}"/>
                </a:ext>
              </a:extLst>
            </p:cNvPr>
            <p:cNvCxnSpPr/>
            <p:nvPr/>
          </p:nvCxnSpPr>
          <p:spPr>
            <a:xfrm>
              <a:off x="8905455" y="1659662"/>
              <a:ext cx="37943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7" name="Elbow Connector 106">
            <a:extLst>
              <a:ext uri="{FF2B5EF4-FFF2-40B4-BE49-F238E27FC236}">
                <a16:creationId xmlns:a16="http://schemas.microsoft.com/office/drawing/2014/main" id="{7C165AAC-7A77-4748-919E-D56E8853E21D}"/>
              </a:ext>
            </a:extLst>
          </p:cNvPr>
          <p:cNvCxnSpPr>
            <a:stCxn id="5" idx="0"/>
            <a:endCxn id="42" idx="1"/>
          </p:cNvCxnSpPr>
          <p:nvPr/>
        </p:nvCxnSpPr>
        <p:spPr>
          <a:xfrm rot="5400000" flipH="1" flipV="1">
            <a:off x="173115" y="1820908"/>
            <a:ext cx="1228692" cy="9142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0F0C8A40-75BA-AA40-B174-2EC371893A20}"/>
              </a:ext>
            </a:extLst>
          </p:cNvPr>
          <p:cNvCxnSpPr>
            <a:stCxn id="5" idx="2"/>
            <a:endCxn id="54" idx="1"/>
          </p:cNvCxnSpPr>
          <p:nvPr/>
        </p:nvCxnSpPr>
        <p:spPr>
          <a:xfrm rot="16200000" flipH="1">
            <a:off x="94345" y="3662214"/>
            <a:ext cx="1386233" cy="9142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09363BF1-CF29-C645-BFF5-0149CE4D3A4F}"/>
              </a:ext>
            </a:extLst>
          </p:cNvPr>
          <p:cNvCxnSpPr>
            <a:stCxn id="5" idx="3"/>
            <a:endCxn id="48" idx="1"/>
          </p:cNvCxnSpPr>
          <p:nvPr/>
        </p:nvCxnSpPr>
        <p:spPr>
          <a:xfrm flipV="1">
            <a:off x="597245" y="3159314"/>
            <a:ext cx="6473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273754F4-8BD2-1944-8A58-5E623E965092}"/>
              </a:ext>
            </a:extLst>
          </p:cNvPr>
          <p:cNvCxnSpPr>
            <a:stCxn id="76" idx="0"/>
            <a:endCxn id="60" idx="1"/>
          </p:cNvCxnSpPr>
          <p:nvPr/>
        </p:nvCxnSpPr>
        <p:spPr>
          <a:xfrm rot="5400000" flipH="1" flipV="1">
            <a:off x="5787025" y="1923274"/>
            <a:ext cx="1235190" cy="7030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D5CABF10-E57C-EC49-BD89-D55182902F07}"/>
              </a:ext>
            </a:extLst>
          </p:cNvPr>
          <p:cNvCxnSpPr>
            <a:endCxn id="93" idx="1"/>
          </p:cNvCxnSpPr>
          <p:nvPr/>
        </p:nvCxnSpPr>
        <p:spPr>
          <a:xfrm rot="16200000" flipH="1">
            <a:off x="5732969" y="3783632"/>
            <a:ext cx="1322438" cy="72391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1DDA065F-0082-8B4D-8C23-FFC43999FA2C}"/>
              </a:ext>
            </a:extLst>
          </p:cNvPr>
          <p:cNvCxnSpPr>
            <a:endCxn id="79" idx="1"/>
          </p:cNvCxnSpPr>
          <p:nvPr/>
        </p:nvCxnSpPr>
        <p:spPr>
          <a:xfrm>
            <a:off x="6375369" y="3165038"/>
            <a:ext cx="3807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118">
            <a:extLst>
              <a:ext uri="{FF2B5EF4-FFF2-40B4-BE49-F238E27FC236}">
                <a16:creationId xmlns:a16="http://schemas.microsoft.com/office/drawing/2014/main" id="{E5EC3058-F528-B84E-BF8B-914FF21091CA}"/>
              </a:ext>
            </a:extLst>
          </p:cNvPr>
          <p:cNvCxnSpPr>
            <a:stCxn id="42" idx="3"/>
            <a:endCxn id="43" idx="0"/>
          </p:cNvCxnSpPr>
          <p:nvPr/>
        </p:nvCxnSpPr>
        <p:spPr>
          <a:xfrm>
            <a:off x="2933700" y="1663700"/>
            <a:ext cx="1291423" cy="860614"/>
          </a:xfrm>
          <a:prstGeom prst="bentConnector2">
            <a:avLst/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Elbow Connector 120">
            <a:extLst>
              <a:ext uri="{FF2B5EF4-FFF2-40B4-BE49-F238E27FC236}">
                <a16:creationId xmlns:a16="http://schemas.microsoft.com/office/drawing/2014/main" id="{6261D894-C43D-8143-9777-CA3A543D18A8}"/>
              </a:ext>
            </a:extLst>
          </p:cNvPr>
          <p:cNvCxnSpPr>
            <a:endCxn id="43" idx="2"/>
          </p:cNvCxnSpPr>
          <p:nvPr/>
        </p:nvCxnSpPr>
        <p:spPr>
          <a:xfrm flipV="1">
            <a:off x="2984720" y="3794314"/>
            <a:ext cx="1240403" cy="1012493"/>
          </a:xfrm>
          <a:prstGeom prst="bentConnector2">
            <a:avLst/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23EB8B44-D7C2-EE46-9EF6-4E8A1686C7B5}"/>
              </a:ext>
            </a:extLst>
          </p:cNvPr>
          <p:cNvCxnSpPr>
            <a:cxnSpLocks/>
            <a:stCxn id="48" idx="3"/>
            <a:endCxn id="43" idx="1"/>
          </p:cNvCxnSpPr>
          <p:nvPr/>
        </p:nvCxnSpPr>
        <p:spPr>
          <a:xfrm>
            <a:off x="2933700" y="3159314"/>
            <a:ext cx="446873" cy="0"/>
          </a:xfrm>
          <a:prstGeom prst="straightConnector1">
            <a:avLst/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E1B0DF9-E0C9-734E-87BA-562668ACBBC2}"/>
              </a:ext>
            </a:extLst>
          </p:cNvPr>
          <p:cNvSpPr txBox="1"/>
          <p:nvPr/>
        </p:nvSpPr>
        <p:spPr>
          <a:xfrm>
            <a:off x="701005" y="281656"/>
            <a:ext cx="369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Web App (Windows w/Tomcat)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35B4F38-F4AD-2A48-8BF0-C6FC7A003601}"/>
              </a:ext>
            </a:extLst>
          </p:cNvPr>
          <p:cNvSpPr txBox="1"/>
          <p:nvPr/>
        </p:nvSpPr>
        <p:spPr>
          <a:xfrm>
            <a:off x="6924050" y="334140"/>
            <a:ext cx="3288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Web App (Linux w/Docker)</a:t>
            </a: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62E954C0-0678-6D42-804D-82858EDE4379}"/>
              </a:ext>
            </a:extLst>
          </p:cNvPr>
          <p:cNvSpPr/>
          <p:nvPr/>
        </p:nvSpPr>
        <p:spPr bwMode="auto">
          <a:xfrm>
            <a:off x="3548316" y="1560718"/>
            <a:ext cx="209249" cy="209249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DFA07A61-EFEF-B94A-8A99-9B16F50E45D9}"/>
              </a:ext>
            </a:extLst>
          </p:cNvPr>
          <p:cNvSpPr/>
          <p:nvPr/>
        </p:nvSpPr>
        <p:spPr bwMode="auto">
          <a:xfrm>
            <a:off x="3039025" y="3088391"/>
            <a:ext cx="209249" cy="209249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0332F122-960F-0248-B16C-0D8A0D0B9C29}"/>
              </a:ext>
            </a:extLst>
          </p:cNvPr>
          <p:cNvSpPr/>
          <p:nvPr/>
        </p:nvSpPr>
        <p:spPr bwMode="auto">
          <a:xfrm>
            <a:off x="3548316" y="4702182"/>
            <a:ext cx="209249" cy="209249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3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942DC6B7-69B1-8D44-96EB-AEBA329A06FB}"/>
              </a:ext>
            </a:extLst>
          </p:cNvPr>
          <p:cNvSpPr txBox="1"/>
          <p:nvPr/>
        </p:nvSpPr>
        <p:spPr>
          <a:xfrm>
            <a:off x="1244600" y="5839908"/>
            <a:ext cx="3674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NOTE: 1, 2 and 3 all try to unzip the WAR file at the same time causing issues.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F22010EF-D462-B24F-871F-9EBCC2A51231}"/>
              </a:ext>
            </a:extLst>
          </p:cNvPr>
          <p:cNvSpPr txBox="1"/>
          <p:nvPr/>
        </p:nvSpPr>
        <p:spPr>
          <a:xfrm>
            <a:off x="6756144" y="5839908"/>
            <a:ext cx="3674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NOTE: The WAR file is on separate machines so no locking issue will occur.</a:t>
            </a:r>
          </a:p>
        </p:txBody>
      </p:sp>
    </p:spTree>
    <p:extLst>
      <p:ext uri="{BB962C8B-B14F-4D97-AF65-F5344CB8AC3E}">
        <p14:creationId xmlns:p14="http://schemas.microsoft.com/office/powerpoint/2010/main" val="1746168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80</Words>
  <Application>Microsoft Macintosh PowerPoint</Application>
  <PresentationFormat>Widescreen</PresentationFormat>
  <Paragraphs>20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Segoe UI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Paternostro</dc:creator>
  <cp:lastModifiedBy>Adam Paternostro</cp:lastModifiedBy>
  <cp:revision>5</cp:revision>
  <dcterms:created xsi:type="dcterms:W3CDTF">2018-02-12T15:50:15Z</dcterms:created>
  <dcterms:modified xsi:type="dcterms:W3CDTF">2018-02-12T16:22:21Z</dcterms:modified>
</cp:coreProperties>
</file>